
<file path=[Content_Types].xml><?xml version="1.0" encoding="utf-8"?>
<Types xmlns="http://schemas.openxmlformats.org/package/2006/content-types">
  <Default Extension="gif" ContentType="image/gif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9437FF"/>
    <a:srgbClr val="521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46"/>
    <p:restoredTop sz="95909"/>
  </p:normalViewPr>
  <p:slideViewPr>
    <p:cSldViewPr snapToGrid="0" snapToObjects="1">
      <p:cViewPr>
        <p:scale>
          <a:sx n="100" d="100"/>
          <a:sy n="100" d="100"/>
        </p:scale>
        <p:origin x="-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3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15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10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7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7" descr="Tag=AccentColor&#10;Flavor=Light&#10;Target=Fill">
            <a:extLst>
              <a:ext uri="{FF2B5EF4-FFF2-40B4-BE49-F238E27FC236}">
                <a16:creationId xmlns:a16="http://schemas.microsoft.com/office/drawing/2014/main" id="{187E248C-11A6-3C42-88AD-F0E7A58ACA2B}"/>
              </a:ext>
            </a:extLst>
          </p:cNvPr>
          <p:cNvSpPr/>
          <p:nvPr userDrawn="1"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gradFill flip="none" rotWithShape="1">
            <a:gsLst>
              <a:gs pos="0">
                <a:srgbClr val="9437FF">
                  <a:tint val="66000"/>
                  <a:satMod val="160000"/>
                </a:srgbClr>
              </a:gs>
              <a:gs pos="50000">
                <a:srgbClr val="9437FF">
                  <a:tint val="44500"/>
                  <a:satMod val="160000"/>
                </a:srgbClr>
              </a:gs>
              <a:gs pos="100000">
                <a:srgbClr val="9437FF">
                  <a:tint val="23500"/>
                  <a:satMod val="160000"/>
                </a:srgbClr>
              </a:gs>
            </a:gsLst>
            <a:lin ang="2700000" scaled="1"/>
            <a:tileRect/>
          </a:gra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 i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Grafik 9" descr="Ein Bild, das Gebäude, Ziegelstein, Uhr enthält.&#10;&#10;Automatisch generierte Beschreibung">
            <a:extLst>
              <a:ext uri="{FF2B5EF4-FFF2-40B4-BE49-F238E27FC236}">
                <a16:creationId xmlns:a16="http://schemas.microsoft.com/office/drawing/2014/main" id="{8B4B1E7B-C63C-5D48-AAF3-3D9AC50B20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37799" y="-130969"/>
            <a:ext cx="2117725" cy="21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4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2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 descr="Tag=AccentColor&#10;Flavor=Light&#10;Target=Fill">
            <a:extLst>
              <a:ext uri="{FF2B5EF4-FFF2-40B4-BE49-F238E27FC236}">
                <a16:creationId xmlns:a16="http://schemas.microsoft.com/office/drawing/2014/main" id="{D3FC1708-AF67-7242-9020-448DAEEEC8AB}"/>
              </a:ext>
            </a:extLst>
          </p:cNvPr>
          <p:cNvSpPr/>
          <p:nvPr userDrawn="1"/>
        </p:nvSpPr>
        <p:spPr>
          <a:xfrm flipH="1">
            <a:off x="0" y="318746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gradFill flip="none" rotWithShape="1">
            <a:gsLst>
              <a:gs pos="0">
                <a:srgbClr val="9437FF">
                  <a:tint val="66000"/>
                  <a:satMod val="160000"/>
                </a:srgbClr>
              </a:gs>
              <a:gs pos="50000">
                <a:srgbClr val="9437FF">
                  <a:tint val="44500"/>
                  <a:satMod val="160000"/>
                </a:srgbClr>
              </a:gs>
              <a:gs pos="100000">
                <a:srgbClr val="9437FF">
                  <a:tint val="23500"/>
                  <a:satMod val="160000"/>
                </a:srgbClr>
              </a:gs>
            </a:gsLst>
            <a:lin ang="2700000" scaled="1"/>
            <a:tileRect/>
          </a:gra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Grafik 12" descr="Ein Bild, das Gebäude, Ziegelstein, Uhr enthält.&#10;&#10;Automatisch generierte Beschreibung">
            <a:extLst>
              <a:ext uri="{FF2B5EF4-FFF2-40B4-BE49-F238E27FC236}">
                <a16:creationId xmlns:a16="http://schemas.microsoft.com/office/drawing/2014/main" id="{BF8E0259-E68B-7345-AAFE-BBE361AB11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37799" y="-130969"/>
            <a:ext cx="2117725" cy="21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51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7" descr="Tag=AccentColor&#10;Flavor=Light&#10;Target=Fill">
            <a:extLst>
              <a:ext uri="{FF2B5EF4-FFF2-40B4-BE49-F238E27FC236}">
                <a16:creationId xmlns:a16="http://schemas.microsoft.com/office/drawing/2014/main" id="{C4648BEA-CAA8-ED4A-AF71-599C87451C1C}"/>
              </a:ext>
            </a:extLst>
          </p:cNvPr>
          <p:cNvSpPr/>
          <p:nvPr userDrawn="1"/>
        </p:nvSpPr>
        <p:spPr>
          <a:xfrm flipH="1">
            <a:off x="0" y="322885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gradFill flip="none" rotWithShape="1">
            <a:gsLst>
              <a:gs pos="0">
                <a:srgbClr val="9437FF">
                  <a:tint val="66000"/>
                  <a:satMod val="160000"/>
                </a:srgbClr>
              </a:gs>
              <a:gs pos="50000">
                <a:srgbClr val="9437FF">
                  <a:tint val="44500"/>
                  <a:satMod val="160000"/>
                </a:srgbClr>
              </a:gs>
              <a:gs pos="100000">
                <a:srgbClr val="9437FF">
                  <a:tint val="23500"/>
                  <a:satMod val="160000"/>
                </a:srgbClr>
              </a:gs>
            </a:gsLst>
            <a:lin ang="2700000" scaled="1"/>
            <a:tileRect/>
          </a:gra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8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Wasser, lila, groß, Tisch enthält.&#10;&#10;Automatisch generierte Beschreibung">
            <a:extLst>
              <a:ext uri="{FF2B5EF4-FFF2-40B4-BE49-F238E27FC236}">
                <a16:creationId xmlns:a16="http://schemas.microsoft.com/office/drawing/2014/main" id="{F0F2571F-F1E0-1246-9C77-EA016DAD9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270" y="-81026"/>
            <a:ext cx="13083492" cy="7404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784" y="136525"/>
            <a:ext cx="6501384" cy="284797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5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58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2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9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ABCC7D-FB44-6E4A-A66F-A688A35CD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762" y="2172600"/>
            <a:ext cx="4668856" cy="2512800"/>
          </a:xfrm>
        </p:spPr>
        <p:txBody>
          <a:bodyPr>
            <a:normAutofit/>
          </a:bodyPr>
          <a:lstStyle/>
          <a:p>
            <a:r>
              <a:rPr lang="de-DE" dirty="0">
                <a:latin typeface="Century Gothic" panose="020B0502020202020204" pitchFamily="34" charset="0"/>
              </a:rPr>
              <a:t>Modul </a:t>
            </a:r>
            <a:r>
              <a:rPr lang="de-DE" dirty="0" err="1">
                <a:latin typeface="Century Gothic" panose="020B0502020202020204" pitchFamily="34" charset="0"/>
              </a:rPr>
              <a:t>ük</a:t>
            </a:r>
            <a:r>
              <a:rPr lang="de-DE" dirty="0">
                <a:latin typeface="Century Gothic" panose="020B0502020202020204" pitchFamily="34" charset="0"/>
              </a:rPr>
              <a:t> 101</a:t>
            </a:r>
            <a:br>
              <a:rPr lang="de-DE" dirty="0">
                <a:latin typeface="Century Gothic" panose="020B0502020202020204" pitchFamily="34" charset="0"/>
              </a:rPr>
            </a:br>
            <a:r>
              <a:rPr lang="de-DE" sz="2400" i="0" dirty="0">
                <a:latin typeface="Century Gothic" panose="020B0502020202020204" pitchFamily="34" charset="0"/>
              </a:rPr>
              <a:t>Webauftritt erstellen und veröffentlichen</a:t>
            </a:r>
            <a:br>
              <a:rPr lang="de-DE" dirty="0">
                <a:latin typeface="Century Gothic" panose="020B0502020202020204" pitchFamily="34" charset="0"/>
              </a:rPr>
            </a:br>
            <a:br>
              <a:rPr lang="de-DE" sz="2000" dirty="0">
                <a:latin typeface="Century Gothic" panose="020B0502020202020204" pitchFamily="34" charset="0"/>
              </a:rPr>
            </a:br>
            <a:r>
              <a:rPr lang="de-DE" sz="2000" dirty="0" err="1">
                <a:latin typeface="Century Gothic" panose="020B0502020202020204" pitchFamily="34" charset="0"/>
              </a:rPr>
              <a:t>by</a:t>
            </a:r>
            <a:r>
              <a:rPr lang="de-DE" sz="2000" dirty="0">
                <a:latin typeface="Century Gothic" panose="020B0502020202020204" pitchFamily="34" charset="0"/>
              </a:rPr>
              <a:t> Jimmy Prum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E755E-77DA-4B61-827D-A31E5567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240" r="45566" b="8314"/>
          <a:stretch/>
        </p:blipFill>
        <p:spPr>
          <a:xfrm>
            <a:off x="5123618" y="0"/>
            <a:ext cx="7503484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A10EEB9-2288-0A4F-B8E5-0C587BC3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902" y="2172600"/>
            <a:ext cx="3350400" cy="25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24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877B3-6B45-DE46-9A66-98AAA27B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Code: Impressum</a:t>
            </a:r>
          </a:p>
        </p:txBody>
      </p:sp>
      <p:pic>
        <p:nvPicPr>
          <p:cNvPr id="6" name="Inhaltsplatzhalter 5" descr="Ein Bild, das Bildschirm, sitzend, Laptop, Monitor enthält.&#10;&#10;Automatisch generierte Beschreibung">
            <a:extLst>
              <a:ext uri="{FF2B5EF4-FFF2-40B4-BE49-F238E27FC236}">
                <a16:creationId xmlns:a16="http://schemas.microsoft.com/office/drawing/2014/main" id="{E01C7FB8-0903-8841-BA20-0EDC77D48FD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2769120"/>
            <a:ext cx="4937125" cy="2645323"/>
          </a:xfrm>
          <a:prstGeom prst="rect">
            <a:avLst/>
          </a:prstGeom>
        </p:spPr>
      </p:pic>
      <p:pic>
        <p:nvPicPr>
          <p:cNvPr id="7" name="Inhaltsplatzhalter 6" descr="Ein Bild, das sitzend, Laptop, Computer, Bildschirm enthält.&#10;&#10;Automatisch generierte Beschreibung">
            <a:extLst>
              <a:ext uri="{FF2B5EF4-FFF2-40B4-BE49-F238E27FC236}">
                <a16:creationId xmlns:a16="http://schemas.microsoft.com/office/drawing/2014/main" id="{37FD0C76-7E3D-B143-B189-D41EE3D4784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41359"/>
            <a:ext cx="4937125" cy="29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7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DFD9A-F16F-374F-A95B-CDF1E2DB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995" y="1025525"/>
            <a:ext cx="7806010" cy="3419475"/>
          </a:xfrm>
        </p:spPr>
        <p:txBody>
          <a:bodyPr/>
          <a:lstStyle/>
          <a:p>
            <a:r>
              <a:rPr lang="de-DE" dirty="0"/>
              <a:t>Danke für Eure Aufmerksamkeit! </a:t>
            </a:r>
          </a:p>
        </p:txBody>
      </p:sp>
      <p:pic>
        <p:nvPicPr>
          <p:cNvPr id="4" name="Grafik 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C66D2B6B-C34D-0546-9AFB-7FCE1A1D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056" y="1514474"/>
            <a:ext cx="5107897" cy="2441575"/>
          </a:xfrm>
          <a:prstGeom prst="rect">
            <a:avLst/>
          </a:prstGeom>
        </p:spPr>
      </p:pic>
      <p:pic>
        <p:nvPicPr>
          <p:cNvPr id="5" name="Grafik 4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FA47A01F-BCAD-974E-97A1-A2FA757A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954" y="1514474"/>
            <a:ext cx="5107897" cy="24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5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CD24E-1245-3047-ACEB-6C17C04C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	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06182-8003-C948-9BA3-A61EEB719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/>
              <a:t>Einleitung</a:t>
            </a:r>
          </a:p>
          <a:p>
            <a:pPr lvl="1"/>
            <a:r>
              <a:rPr lang="de-DE" dirty="0"/>
              <a:t>Themenauswahl: Project Nintendo</a:t>
            </a:r>
          </a:p>
          <a:p>
            <a:r>
              <a:rPr lang="de-DE" b="1" dirty="0"/>
              <a:t>Hauptteil</a:t>
            </a:r>
          </a:p>
          <a:p>
            <a:pPr lvl="1"/>
            <a:r>
              <a:rPr lang="de-DE" dirty="0"/>
              <a:t>Design </a:t>
            </a:r>
          </a:p>
          <a:p>
            <a:pPr lvl="2"/>
            <a:r>
              <a:rPr lang="de-DE" dirty="0"/>
              <a:t>Homepage</a:t>
            </a:r>
          </a:p>
          <a:p>
            <a:pPr lvl="2"/>
            <a:r>
              <a:rPr lang="de-DE" dirty="0"/>
              <a:t>Themenseite</a:t>
            </a:r>
          </a:p>
          <a:p>
            <a:pPr lvl="1"/>
            <a:r>
              <a:rPr lang="de-DE" dirty="0"/>
              <a:t>Code</a:t>
            </a:r>
          </a:p>
          <a:p>
            <a:pPr lvl="2"/>
            <a:r>
              <a:rPr lang="de-DE" dirty="0"/>
              <a:t>Navigationsleiste</a:t>
            </a:r>
          </a:p>
          <a:p>
            <a:pPr lvl="2"/>
            <a:r>
              <a:rPr lang="de-DE" dirty="0"/>
              <a:t>Sektionen</a:t>
            </a:r>
          </a:p>
          <a:p>
            <a:pPr lvl="2"/>
            <a:r>
              <a:rPr lang="de-DE" dirty="0"/>
              <a:t>Themenseiten</a:t>
            </a:r>
          </a:p>
          <a:p>
            <a:pPr lvl="2"/>
            <a:r>
              <a:rPr lang="de-DE" dirty="0"/>
              <a:t>Impressum</a:t>
            </a:r>
          </a:p>
          <a:p>
            <a:r>
              <a:rPr lang="de-DE" b="1" dirty="0"/>
              <a:t>Schluss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87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5B69890-62A2-DD47-8E77-FBBE7C75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Themenauswahl: Project Nintendo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4B5321E-3A82-CF4D-8042-D386C93FA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Fan von Retro-Konsolen</a:t>
            </a:r>
          </a:p>
          <a:p>
            <a:r>
              <a:rPr lang="de-DE" dirty="0"/>
              <a:t>Vielseitigkeit</a:t>
            </a:r>
          </a:p>
          <a:p>
            <a:r>
              <a:rPr lang="de-DE" dirty="0"/>
              <a:t>Challenge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546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C2F5A-7643-C14D-B03D-DD025F9A3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Design: Homepage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F3EB251-EE03-9D47-B9EB-0723FACCB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3073400" cy="4160520"/>
          </a:xfrm>
        </p:spPr>
        <p:txBody>
          <a:bodyPr/>
          <a:lstStyle/>
          <a:p>
            <a:r>
              <a:rPr lang="de-DE" dirty="0"/>
              <a:t>Recht simpel</a:t>
            </a:r>
          </a:p>
          <a:p>
            <a:r>
              <a:rPr lang="de-DE" dirty="0"/>
              <a:t>Titel</a:t>
            </a:r>
          </a:p>
          <a:p>
            <a:r>
              <a:rPr lang="de-DE" dirty="0"/>
              <a:t>Hintergrund</a:t>
            </a:r>
          </a:p>
          <a:p>
            <a:r>
              <a:rPr lang="de-DE" dirty="0"/>
              <a:t>Navigationsbar</a:t>
            </a:r>
          </a:p>
        </p:txBody>
      </p:sp>
      <p:pic>
        <p:nvPicPr>
          <p:cNvPr id="12" name="Inhaltsplatzhalter 11" descr="Ein Bild, das Monitor, drinnen, Computer, Bildschirm enthält.&#10;&#10;Automatisch generierte Beschreibung">
            <a:extLst>
              <a:ext uri="{FF2B5EF4-FFF2-40B4-BE49-F238E27FC236}">
                <a16:creationId xmlns:a16="http://schemas.microsoft.com/office/drawing/2014/main" id="{8E523C58-5D5D-6045-BC3A-A94096FDB4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615" t="28296" r="11805" b="34297"/>
          <a:stretch/>
        </p:blipFill>
        <p:spPr>
          <a:xfrm>
            <a:off x="4178300" y="2923045"/>
            <a:ext cx="7556500" cy="23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9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Screenshot, drinnen, sitzend, schwarz enthält.&#10;&#10;Automatisch generierte Beschreibung">
            <a:extLst>
              <a:ext uri="{FF2B5EF4-FFF2-40B4-BE49-F238E27FC236}">
                <a16:creationId xmlns:a16="http://schemas.microsoft.com/office/drawing/2014/main" id="{EAB01066-7A93-594C-93A5-06F8C2E60C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65600" y="2594593"/>
            <a:ext cx="7607300" cy="357760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C2F5A-7643-C14D-B03D-DD025F9A3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Design: Homepage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F3EB251-EE03-9D47-B9EB-0723FACCB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3073400" cy="4160520"/>
          </a:xfrm>
        </p:spPr>
        <p:txBody>
          <a:bodyPr/>
          <a:lstStyle/>
          <a:p>
            <a:r>
              <a:rPr lang="de-DE" dirty="0"/>
              <a:t>Sub-Titeln mit Text</a:t>
            </a:r>
          </a:p>
          <a:p>
            <a:r>
              <a:rPr lang="de-DE" dirty="0"/>
              <a:t>Impressum</a:t>
            </a:r>
          </a:p>
        </p:txBody>
      </p:sp>
      <p:pic>
        <p:nvPicPr>
          <p:cNvPr id="9" name="Inhaltsplatzhalter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E1D92F28-BF6B-8643-B181-AA920CB5A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4007071"/>
            <a:ext cx="3105150" cy="21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9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79E15-A755-0141-9245-8F302117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Design: Themenseite </a:t>
            </a:r>
          </a:p>
        </p:txBody>
      </p:sp>
      <p:pic>
        <p:nvPicPr>
          <p:cNvPr id="15" name="Inhaltsplatzhalter 14" descr="Ein Bild, das Spielzeug, drinnen, klein, Kuchen enthält.&#10;&#10;Automatisch generierte Beschreibung">
            <a:extLst>
              <a:ext uri="{FF2B5EF4-FFF2-40B4-BE49-F238E27FC236}">
                <a16:creationId xmlns:a16="http://schemas.microsoft.com/office/drawing/2014/main" id="{C4A22C19-23EF-8649-80B2-0A94DC96F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3700" y="1964092"/>
            <a:ext cx="5883275" cy="4482786"/>
          </a:xfr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FA7D49B-5354-FB43-B885-BBF1F6425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3467100" cy="4160520"/>
          </a:xfrm>
        </p:spPr>
        <p:txBody>
          <a:bodyPr/>
          <a:lstStyle/>
          <a:p>
            <a:r>
              <a:rPr lang="de-DE" dirty="0"/>
              <a:t>Titel (inkl. Sub)</a:t>
            </a:r>
          </a:p>
          <a:p>
            <a:r>
              <a:rPr lang="de-DE" dirty="0"/>
              <a:t>Bild</a:t>
            </a:r>
          </a:p>
          <a:p>
            <a:r>
              <a:rPr lang="de-DE" dirty="0"/>
              <a:t>Text</a:t>
            </a:r>
          </a:p>
          <a:p>
            <a:endParaRPr lang="de-DE" dirty="0"/>
          </a:p>
          <a:p>
            <a:r>
              <a:rPr lang="de-DE" dirty="0"/>
              <a:t>Navigationsleiste und Impressum auch aktiv</a:t>
            </a:r>
          </a:p>
        </p:txBody>
      </p:sp>
    </p:spTree>
    <p:extLst>
      <p:ext uri="{BB962C8B-B14F-4D97-AF65-F5344CB8AC3E}">
        <p14:creationId xmlns:p14="http://schemas.microsoft.com/office/powerpoint/2010/main" val="355367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6F44F-D519-7647-A23C-3E833C0D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Code: Navigationsleiste</a:t>
            </a:r>
          </a:p>
        </p:txBody>
      </p:sp>
      <p:pic>
        <p:nvPicPr>
          <p:cNvPr id="8" name="Inhaltsplatzhalter 7" descr="Ein Bild, das Screenshot, Laptop, sitzend, Telefon enthält.&#10;&#10;Automatisch generierte Beschreibung">
            <a:extLst>
              <a:ext uri="{FF2B5EF4-FFF2-40B4-BE49-F238E27FC236}">
                <a16:creationId xmlns:a16="http://schemas.microsoft.com/office/drawing/2014/main" id="{5F754803-116E-2C4F-A5DB-E0D56B7AE9D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71" y="2011363"/>
            <a:ext cx="6736057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4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6849E-6ABA-3B46-AC8D-943961AC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Code: Sektionen</a:t>
            </a:r>
          </a:p>
        </p:txBody>
      </p:sp>
      <p:pic>
        <p:nvPicPr>
          <p:cNvPr id="4" name="Inhaltsplatzhalter 3" descr="Ein Bild, das Screenshot, Telefon, sitzend enthält.&#10;&#10;Automatisch generierte Beschreibung">
            <a:extLst>
              <a:ext uri="{FF2B5EF4-FFF2-40B4-BE49-F238E27FC236}">
                <a16:creationId xmlns:a16="http://schemas.microsoft.com/office/drawing/2014/main" id="{0550590E-EF47-6F45-838A-9B1261D9312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080" y="2011363"/>
            <a:ext cx="7536440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31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7B82E-D8BC-A04D-A018-3C15C343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Code: Themenseiten</a:t>
            </a:r>
          </a:p>
        </p:txBody>
      </p:sp>
      <p:pic>
        <p:nvPicPr>
          <p:cNvPr id="4" name="Inhaltsplatzhalter 3" descr="Ein Bild, das Screenshot, Laptop, sitzend, Tisch enthält.&#10;&#10;Automatisch generierte Beschreibung">
            <a:extLst>
              <a:ext uri="{FF2B5EF4-FFF2-40B4-BE49-F238E27FC236}">
                <a16:creationId xmlns:a16="http://schemas.microsoft.com/office/drawing/2014/main" id="{EC86522E-6636-0546-8347-FEDAA05BA9C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26"/>
          <a:stretch/>
        </p:blipFill>
        <p:spPr bwMode="auto">
          <a:xfrm>
            <a:off x="948837" y="2011363"/>
            <a:ext cx="6357325" cy="4160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Ein Bild, das Monitor, schwarz, sitzend, Bildschirm enthält.&#10;&#10;Automatisch generierte Beschreibung">
            <a:extLst>
              <a:ext uri="{FF2B5EF4-FFF2-40B4-BE49-F238E27FC236}">
                <a16:creationId xmlns:a16="http://schemas.microsoft.com/office/drawing/2014/main" id="{FA9734B2-7206-6545-A732-CCF43B4DDF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62" y="4958397"/>
            <a:ext cx="4191000" cy="12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3299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2E5E8"/>
      </a:lt2>
      <a:accent1>
        <a:srgbClr val="B79D7B"/>
      </a:accent1>
      <a:accent2>
        <a:srgbClr val="BA887F"/>
      </a:accent2>
      <a:accent3>
        <a:srgbClr val="C4929F"/>
      </a:accent3>
      <a:accent4>
        <a:srgbClr val="BA7FA7"/>
      </a:accent4>
      <a:accent5>
        <a:srgbClr val="C093C5"/>
      </a:accent5>
      <a:accent6>
        <a:srgbClr val="9B7FBA"/>
      </a:accent6>
      <a:hlink>
        <a:srgbClr val="6483AB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Macintosh PowerPoint</Application>
  <PresentationFormat>Breitbild</PresentationFormat>
  <Paragraphs>40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BrushVTI</vt:lpstr>
      <vt:lpstr>Modul ük 101 Webauftritt erstellen und veröffentlichen  by Jimmy Prum</vt:lpstr>
      <vt:lpstr>Inhaltsverzeichnis </vt:lpstr>
      <vt:lpstr>Themenauswahl: Project Nintendo</vt:lpstr>
      <vt:lpstr>Design: Homepage</vt:lpstr>
      <vt:lpstr>Design: Homepage</vt:lpstr>
      <vt:lpstr>Design: Themenseite </vt:lpstr>
      <vt:lpstr>Code: Navigationsleiste</vt:lpstr>
      <vt:lpstr>Code: Sektionen</vt:lpstr>
      <vt:lpstr>Code: Themenseiten</vt:lpstr>
      <vt:lpstr>Code: Impressum</vt:lpstr>
      <vt:lpstr>Danke für Eure Aufmerksamkeit!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 ük 101 Webauftritt erstellen und veröffentlichen  by Jimmy Prum</dc:title>
  <dc:creator>Jim Prum</dc:creator>
  <cp:lastModifiedBy>Jim Prum</cp:lastModifiedBy>
  <cp:revision>13</cp:revision>
  <dcterms:created xsi:type="dcterms:W3CDTF">2020-04-20T12:50:38Z</dcterms:created>
  <dcterms:modified xsi:type="dcterms:W3CDTF">2020-04-20T14:49:21Z</dcterms:modified>
</cp:coreProperties>
</file>